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27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1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7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74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1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5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2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8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27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34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67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27B0B-622C-46D7-9ACF-B6EF09535505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15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552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№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1382" y="1525979"/>
            <a:ext cx="7503968" cy="4053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Технология и организация строительства дорожной одежды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 Определение сроков строительства конструктивных слое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Технология строительства подстилающего слоя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5.3 Технология строительства основания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5.4 Технология строительства покрытия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5.5 Расчет сменного темпа работ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5.6 Технологическая схема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потока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 качества при строительстве дорожной одежды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6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4291" y="190871"/>
            <a:ext cx="7703127" cy="81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 Определение сроков строительства конструктивных слое</a:t>
            </a:r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8982" y="1007761"/>
            <a:ext cx="78693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Вероятная продолжительность строительного сезона по строительству дорожной одежды определяется следующим образом: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3509" y="1824651"/>
            <a:ext cx="8160328" cy="434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kk-KZ" sz="24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=(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400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-(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400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+Т</a:t>
            </a:r>
            <a:r>
              <a:rPr lang="ru-RU" sz="2400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+Т</a:t>
            </a:r>
            <a:r>
              <a:rPr lang="ru-RU" sz="2400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+Т</a:t>
            </a:r>
            <a:r>
              <a:rPr lang="ru-RU" sz="2400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))*К</a:t>
            </a:r>
            <a:r>
              <a:rPr lang="ru-RU" sz="2400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продолжительность строительного периода, смены;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календарная продолжительность строительства дорожной одежды,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простой по метеоусловиям в период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дни;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количество выходных и праздничных дней в период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дни;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период развертывания потока, 0,01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простой по организационным причинам, 0,01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коэффициент сменности для данной группы работ для периода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(определяется по значениям графика гражданских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сумерок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Следует отметить, что данные по срокам выполнения работ по строительству дорожной одежды отличаются от сроков строительства земляного полотна в меньшую сторону, т.к. условия выполнения строительства работ отличаются по группе их производства и характеризуются более жесткими требованиями к условиям производства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9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37309" y="325419"/>
            <a:ext cx="81880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Технология строительства подстилающего слоя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5.3 Технология строительства основания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5.4 Технология строительства покрытия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карта наряду с ПОС и ППР является основным организационно технологическим документом в строительстве.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карта – текстовой и графический документ, ко­торый определяет технологический процесс выполнения отдельного вида строительно-монтажных работ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Целью разработки техноло­гических карт является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обеспечение строительства рациональными решениями по организации и технологии производства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строительно­монтажных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работ, способствующими повышению производительно­сти труда в строительстве и качества строительно-монтажных работ, снижению стоимости строительства с соблюдением требований охраны труда и окружающей среды при производстве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работ.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нормативно-технический документ, регламентирующий порядок выполнения технологического процесса отдельного вида строительно-монтажных работ, включая специальные, и содержащий состав операций, средства механизации, расход ресурсов, требования к качеству и мероприятия по безопасности работ, который используется в качестве исходного документа для разработки сметных нормативов при наличии в нем раздела «Калькуляция затрат труда» и расхода материалов.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5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2619" y="0"/>
            <a:ext cx="8188036" cy="685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курсовом проекте при разработке технологической карты сле­дует руководствоваться заданием на курсовое проектирование и действующими техническими нормативно-правовыми актами.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карта содержит комплекс мероприятий по организации труда с наиболее эффективным использованием современных средств механизации, технологической оснастки, инструмента, инвентаря и приспособлений, материально-технических ресурсов.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технологической карте приводятся состав и последовательность технологических операций строительного процесса, состав и количество строительных машин и оборудования, технологической оснастки, инструмента и приспособлений, определяется расход материально-технических ресурсов, устанавливаются требования к качеству и приемке работ, предусматриваются мероприятия по охране труда, безопасности и охране окружающей среды.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операция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(часть технологического процесса) совокупность технологических проходов и приемов, обеспечивающих получение строительной продукции.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Технологический процесс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(часть технологии строительных работ) совокупность технологических операций, выполняемых для получения строительной продукции в заданном объеме, установленного качества и в определенные сроки.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Нормативной базой для разработки технологических карт являются действующие государственные стандарты, строительные нормы и правила, другие нормативно-технические документы, а также хронометраж или фотография рабочего дня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19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73" y="476941"/>
            <a:ext cx="7564582" cy="622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1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623455" y="997527"/>
            <a:ext cx="818803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34987" y="1126460"/>
            <a:ext cx="8234940" cy="422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06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82" y="749011"/>
            <a:ext cx="7936491" cy="500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5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31969" y="1303914"/>
            <a:ext cx="7971704" cy="365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9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12078" y="1094047"/>
            <a:ext cx="7763886" cy="440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80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385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Практическая работа №5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№5</dc:title>
  <dc:creator>Bakytbek</dc:creator>
  <cp:lastModifiedBy>Bakytbek</cp:lastModifiedBy>
  <cp:revision>6</cp:revision>
  <dcterms:created xsi:type="dcterms:W3CDTF">2020-12-07T13:16:03Z</dcterms:created>
  <dcterms:modified xsi:type="dcterms:W3CDTF">2021-03-01T10:23:07Z</dcterms:modified>
</cp:coreProperties>
</file>